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0" r:id="rId5"/>
    <p:sldId id="261" r:id="rId6"/>
    <p:sldId id="262" r:id="rId7"/>
    <p:sldId id="263" r:id="rId8"/>
    <p:sldId id="25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F9B"/>
    <a:srgbClr val="FFE0A3"/>
    <a:srgbClr val="FF3399"/>
    <a:srgbClr val="CC3399"/>
    <a:srgbClr val="70AC2E"/>
    <a:srgbClr val="C19FFF"/>
    <a:srgbClr val="CAB4EA"/>
    <a:srgbClr val="D3B5E9"/>
    <a:srgbClr val="D68B1C"/>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1" autoAdjust="0"/>
  </p:normalViewPr>
  <p:slideViewPr>
    <p:cSldViewPr>
      <p:cViewPr varScale="1">
        <p:scale>
          <a:sx n="81" d="100"/>
          <a:sy n="81" d="100"/>
        </p:scale>
        <p:origin x="1498" y="67"/>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A418E-1A21-4800-AD14-094597341DA3}" type="datetimeFigureOut">
              <a:rPr lang="en-US" smtClean="0"/>
              <a:t>11/10/2019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6A305-C192-4B77-BD69-736F467D50AD}" type="slidenum">
              <a:rPr lang="en-US" smtClean="0"/>
              <a:t>‹#›</a:t>
            </a:fld>
            <a:endParaRPr lang="en-US"/>
          </a:p>
        </p:txBody>
      </p:sp>
    </p:spTree>
    <p:extLst>
      <p:ext uri="{BB962C8B-B14F-4D97-AF65-F5344CB8AC3E}">
        <p14:creationId xmlns:p14="http://schemas.microsoft.com/office/powerpoint/2010/main" val="273832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26A305-C192-4B77-BD69-736F467D50AD}" type="slidenum">
              <a:rPr lang="en-US" smtClean="0"/>
              <a:t>1</a:t>
            </a:fld>
            <a:endParaRPr lang="en-US"/>
          </a:p>
        </p:txBody>
      </p:sp>
    </p:spTree>
    <p:extLst>
      <p:ext uri="{BB962C8B-B14F-4D97-AF65-F5344CB8AC3E}">
        <p14:creationId xmlns:p14="http://schemas.microsoft.com/office/powerpoint/2010/main" val="331335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7080" y="5261460"/>
            <a:ext cx="7772400" cy="763525"/>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2281425" y="4192525"/>
            <a:ext cx="6400800" cy="1068935"/>
          </a:xfrm>
        </p:spPr>
        <p:txBody>
          <a:bodyPr>
            <a:normAutofit/>
          </a:bodyPr>
          <a:lstStyle>
            <a:lvl1pPr marL="0" indent="0" algn="r">
              <a:buNone/>
              <a:defRPr sz="2600">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985720"/>
            <a:ext cx="8229600" cy="458115"/>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907080" y="1901950"/>
            <a:ext cx="7329840" cy="3970329"/>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a:xfrm>
            <a:off x="1976015" y="1291130"/>
            <a:ext cx="7016195" cy="4581150"/>
          </a:xfrm>
        </p:spPr>
        <p:txBody>
          <a:bodyPr/>
          <a:lstStyle>
            <a:lvl1pPr>
              <a:defRPr sz="28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076895" cy="610820"/>
          </a:xfrm>
          <a:effectLst/>
        </p:spPr>
        <p:txBody>
          <a:bodyPr>
            <a:normAutofit/>
          </a:bodyPr>
          <a:lstStyle>
            <a:lvl1pPr algn="r">
              <a:defRPr sz="3600">
                <a:solidFill>
                  <a:schemeClr val="accent6">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rgbClr val="0070C0"/>
                </a:solidFill>
              </a:defRPr>
            </a:lvl1pPr>
            <a:lvl2pPr>
              <a:defRPr sz="2000">
                <a:solidFill>
                  <a:srgbClr val="0070C0"/>
                </a:solidFill>
              </a:defRPr>
            </a:lvl2pPr>
            <a:lvl3pPr>
              <a:defRPr sz="1800">
                <a:solidFill>
                  <a:srgbClr val="0070C0"/>
                </a:solidFill>
              </a:defRPr>
            </a:lvl3pPr>
            <a:lvl4pPr>
              <a:defRPr sz="1600">
                <a:solidFill>
                  <a:srgbClr val="0070C0"/>
                </a:solidFill>
              </a:defRPr>
            </a:lvl4pPr>
            <a:lvl5pPr>
              <a:defRPr sz="1600">
                <a:solidFill>
                  <a:srgbClr val="0070C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154256-59C6-4D02-8116-94389D228596}"/>
              </a:ext>
            </a:extLst>
          </p:cNvPr>
          <p:cNvSpPr/>
          <p:nvPr userDrawn="1"/>
        </p:nvSpPr>
        <p:spPr>
          <a:xfrm>
            <a:off x="0" y="6635805"/>
            <a:ext cx="754375" cy="22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5770" y="4432271"/>
            <a:ext cx="5329120" cy="1560921"/>
          </a:xfrm>
        </p:spPr>
        <p:txBody>
          <a:bodyPr>
            <a:noAutofit/>
          </a:bodyPr>
          <a:lstStyle/>
          <a:p>
            <a:pPr fontAlgn="base"/>
            <a:r>
              <a:rPr lang="en-US" sz="4000" b="1" dirty="0">
                <a:solidFill>
                  <a:srgbClr val="FF0000"/>
                </a:solidFill>
              </a:rPr>
              <a:t>A Waste-Free Entertainment Solution For Green Events</a:t>
            </a:r>
          </a:p>
        </p:txBody>
      </p:sp>
      <p:sp>
        <p:nvSpPr>
          <p:cNvPr id="4" name="Rectangle 3">
            <a:extLst>
              <a:ext uri="{FF2B5EF4-FFF2-40B4-BE49-F238E27FC236}">
                <a16:creationId xmlns:a16="http://schemas.microsoft.com/office/drawing/2014/main" id="{3C85C061-2699-45FF-A210-7928EA10F10D}"/>
              </a:ext>
            </a:extLst>
          </p:cNvPr>
          <p:cNvSpPr/>
          <p:nvPr/>
        </p:nvSpPr>
        <p:spPr>
          <a:xfrm>
            <a:off x="0" y="6635805"/>
            <a:ext cx="9144000" cy="222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347FDAC-FFD0-4EAA-B01F-B041C5DF49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5299" y="1425760"/>
            <a:ext cx="5822751" cy="2003240"/>
          </a:xfrm>
          <a:prstGeom prst="rect">
            <a:avLst/>
          </a:prstGeom>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952" y="187532"/>
            <a:ext cx="2540329" cy="1645501"/>
          </a:xfrm>
        </p:spPr>
        <p:txBody>
          <a:bodyPr>
            <a:normAutofit/>
          </a:bodyPr>
          <a:lstStyle/>
          <a:p>
            <a:pPr algn="ctr">
              <a:lnSpc>
                <a:spcPct val="90000"/>
              </a:lnSpc>
            </a:pPr>
            <a:r>
              <a:rPr lang="en-US" sz="2800" b="1" dirty="0">
                <a:solidFill>
                  <a:schemeClr val="tx1"/>
                </a:solidFill>
              </a:rPr>
              <a:t>Planning Green Events Can Be Challenging!</a:t>
            </a:r>
          </a:p>
        </p:txBody>
      </p:sp>
      <p:sp>
        <p:nvSpPr>
          <p:cNvPr id="3" name="Content Placeholder 2"/>
          <p:cNvSpPr>
            <a:spLocks noGrp="1"/>
          </p:cNvSpPr>
          <p:nvPr>
            <p:ph idx="1"/>
          </p:nvPr>
        </p:nvSpPr>
        <p:spPr>
          <a:xfrm>
            <a:off x="0" y="2054655"/>
            <a:ext cx="3414234" cy="4122307"/>
          </a:xfrm>
        </p:spPr>
        <p:txBody>
          <a:bodyPr>
            <a:normAutofit fontScale="92500" lnSpcReduction="10000"/>
          </a:bodyPr>
          <a:lstStyle/>
          <a:p>
            <a:pPr>
              <a:buClr>
                <a:srgbClr val="28763C"/>
              </a:buClr>
            </a:pPr>
            <a:r>
              <a:rPr lang="en-US" sz="2400" b="1" dirty="0">
                <a:solidFill>
                  <a:schemeClr val="tx1"/>
                </a:solidFill>
              </a:rPr>
              <a:t>People have become more conscious of their environmental and carbon footprints. So naturally, when considering a large event, it is important to think green.</a:t>
            </a:r>
          </a:p>
          <a:p>
            <a:pPr>
              <a:buClr>
                <a:srgbClr val="28763C"/>
              </a:buClr>
            </a:pPr>
            <a:r>
              <a:rPr lang="en-US" sz="2400" b="1" dirty="0">
                <a:solidFill>
                  <a:schemeClr val="tx1"/>
                </a:solidFill>
              </a:rPr>
              <a:t>So naturally, when considering a large event, it is important to think green.</a:t>
            </a:r>
          </a:p>
          <a:p>
            <a:pPr>
              <a:buClr>
                <a:srgbClr val="28763C"/>
              </a:buClr>
            </a:pPr>
            <a:endParaRPr lang="en-US" sz="2400" b="1" dirty="0">
              <a:solidFill>
                <a:schemeClr val="tx1"/>
              </a:solidFill>
            </a:endParaRPr>
          </a:p>
        </p:txBody>
      </p:sp>
      <p:sp>
        <p:nvSpPr>
          <p:cNvPr id="1041" name="Rectangle 76">
            <a:extLst>
              <a:ext uri="{FF2B5EF4-FFF2-40B4-BE49-F238E27FC236}">
                <a16:creationId xmlns:a16="http://schemas.microsoft.com/office/drawing/2014/main" id="{EBB6D9F6-3E47-45AD-8461-718A3C87E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3806" y="0"/>
            <a:ext cx="5740194"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2" name="Rectangle 78">
            <a:extLst>
              <a:ext uri="{FF2B5EF4-FFF2-40B4-BE49-F238E27FC236}">
                <a16:creationId xmlns:a16="http://schemas.microsoft.com/office/drawing/2014/main" id="{A3B16A00-A549-4B07-B8C2-4B3A966D9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321732"/>
            <a:ext cx="3083291" cy="3674848"/>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Image result for environment clipart png">
            <a:extLst>
              <a:ext uri="{FF2B5EF4-FFF2-40B4-BE49-F238E27FC236}">
                <a16:creationId xmlns:a16="http://schemas.microsoft.com/office/drawing/2014/main" id="{AF935B64-5EB4-4AD0-8139-37F6F70B51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57097" y="738962"/>
            <a:ext cx="2831924" cy="283192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80">
            <a:extLst>
              <a:ext uri="{FF2B5EF4-FFF2-40B4-BE49-F238E27FC236}">
                <a16:creationId xmlns:a16="http://schemas.microsoft.com/office/drawing/2014/main" id="{33B86BAE-87B4-4192-ABB2-627FFC965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21732"/>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Image result for environment clipart png">
            <a:extLst>
              <a:ext uri="{FF2B5EF4-FFF2-40B4-BE49-F238E27FC236}">
                <a16:creationId xmlns:a16="http://schemas.microsoft.com/office/drawing/2014/main" id="{EC15C65D-0015-4063-8334-9708E3EB1F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59729" y="837784"/>
            <a:ext cx="1828877" cy="1990498"/>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22BB4F03-4463-45CC-89A7-8E03412ED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5105" y="4155753"/>
            <a:ext cx="3083291" cy="2380509"/>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C246355-AA3C-4E4C-8CFB-F10E698947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7097" y="4863946"/>
            <a:ext cx="2831924" cy="974285"/>
          </a:xfrm>
          <a:prstGeom prst="rect">
            <a:avLst/>
          </a:prstGeom>
        </p:spPr>
      </p:pic>
      <p:sp>
        <p:nvSpPr>
          <p:cNvPr id="85" name="Rectangle 84">
            <a:extLst>
              <a:ext uri="{FF2B5EF4-FFF2-40B4-BE49-F238E27FC236}">
                <a16:creationId xmlns:a16="http://schemas.microsoft.com/office/drawing/2014/main" id="{80E1AEAE-1F52-4C29-925C-27738417E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8617" y="3509431"/>
            <a:ext cx="2074512" cy="3026832"/>
          </a:xfrm>
          <a:prstGeom prst="rect">
            <a:avLst/>
          </a:prstGeom>
          <a:solidFill>
            <a:srgbClr val="FFFFFF"/>
          </a:solidFill>
          <a:ln w="158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Image result for environment clipart png">
            <a:extLst>
              <a:ext uri="{FF2B5EF4-FFF2-40B4-BE49-F238E27FC236}">
                <a16:creationId xmlns:a16="http://schemas.microsoft.com/office/drawing/2014/main" id="{4D5B9689-2694-44F8-B023-99076E487D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59729" y="4081924"/>
            <a:ext cx="1828877" cy="189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8" name="Picture 10" descr="Image result for environment clipart png">
            <a:extLst>
              <a:ext uri="{FF2B5EF4-FFF2-40B4-BE49-F238E27FC236}">
                <a16:creationId xmlns:a16="http://schemas.microsoft.com/office/drawing/2014/main" id="{3124B0C7-0D95-4F4D-90CA-9FE82B919B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64481">
            <a:off x="7215207" y="914673"/>
            <a:ext cx="2003500" cy="1626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220725" y="214608"/>
            <a:ext cx="7016195" cy="610820"/>
          </a:xfrm>
        </p:spPr>
        <p:txBody>
          <a:bodyPr>
            <a:noAutofit/>
          </a:bodyPr>
          <a:lstStyle/>
          <a:p>
            <a:pPr algn="ctr"/>
            <a:r>
              <a:rPr lang="en-US" b="1" dirty="0">
                <a:solidFill>
                  <a:srgbClr val="00B050"/>
                </a:solidFill>
                <a:effectLst>
                  <a:outerShdw blurRad="38100" dist="38100" dir="2700000" algn="tl">
                    <a:srgbClr val="000000">
                      <a:alpha val="43137"/>
                    </a:srgbClr>
                  </a:outerShdw>
                </a:effectLst>
              </a:rPr>
              <a:t>Green Vendors for Green Events</a:t>
            </a:r>
          </a:p>
        </p:txBody>
      </p:sp>
      <p:sp>
        <p:nvSpPr>
          <p:cNvPr id="5" name="Content Placeholder 4"/>
          <p:cNvSpPr>
            <a:spLocks noGrp="1"/>
          </p:cNvSpPr>
          <p:nvPr>
            <p:ph idx="1"/>
          </p:nvPr>
        </p:nvSpPr>
        <p:spPr>
          <a:xfrm>
            <a:off x="175414" y="1128244"/>
            <a:ext cx="5312816" cy="2286823"/>
          </a:xfrm>
        </p:spPr>
        <p:txBody>
          <a:bodyPr>
            <a:noAutofit/>
          </a:bodyPr>
          <a:lstStyle/>
          <a:p>
            <a:pPr marL="0" indent="0" fontAlgn="base">
              <a:buNone/>
            </a:pPr>
            <a:r>
              <a:rPr lang="en-US" sz="2000" b="1" dirty="0"/>
              <a:t>One of the most difficult areas is finding an eco-friendly vendor or entertainer that can provide your guests with a truly great experience, while not breaking the bank, or hurting the planet. One of the most eco-friendly green event entertainment options is Airbrush Events.</a:t>
            </a:r>
          </a:p>
        </p:txBody>
      </p:sp>
      <p:pic>
        <p:nvPicPr>
          <p:cNvPr id="6" name="Picture 5">
            <a:extLst>
              <a:ext uri="{FF2B5EF4-FFF2-40B4-BE49-F238E27FC236}">
                <a16:creationId xmlns:a16="http://schemas.microsoft.com/office/drawing/2014/main" id="{7807F2F9-3B36-4D07-B763-EB47613F8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5033" y="5662508"/>
            <a:ext cx="2831924" cy="974285"/>
          </a:xfrm>
          <a:prstGeom prst="rect">
            <a:avLst/>
          </a:prstGeom>
        </p:spPr>
      </p:pic>
      <p:sp>
        <p:nvSpPr>
          <p:cNvPr id="3" name="Rectangle 2">
            <a:extLst>
              <a:ext uri="{FF2B5EF4-FFF2-40B4-BE49-F238E27FC236}">
                <a16:creationId xmlns:a16="http://schemas.microsoft.com/office/drawing/2014/main" id="{F95F05C3-9E29-45CE-BE7F-810EFB261A72}"/>
              </a:ext>
            </a:extLst>
          </p:cNvPr>
          <p:cNvSpPr/>
          <p:nvPr/>
        </p:nvSpPr>
        <p:spPr>
          <a:xfrm>
            <a:off x="8236920" y="6512127"/>
            <a:ext cx="907080" cy="345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irbrush Artist Entertainment and Customized Party Favors">
            <a:extLst>
              <a:ext uri="{FF2B5EF4-FFF2-40B4-BE49-F238E27FC236}">
                <a16:creationId xmlns:a16="http://schemas.microsoft.com/office/drawing/2014/main" id="{72569669-46ED-453D-B55B-65DDA3574C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8230" y="1308033"/>
            <a:ext cx="2995480" cy="22466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Content Placeholder 4">
            <a:extLst>
              <a:ext uri="{FF2B5EF4-FFF2-40B4-BE49-F238E27FC236}">
                <a16:creationId xmlns:a16="http://schemas.microsoft.com/office/drawing/2014/main" id="{EB62E566-1B51-4F8C-AF5E-131A38EE78FD}"/>
              </a:ext>
            </a:extLst>
          </p:cNvPr>
          <p:cNvSpPr txBox="1">
            <a:spLocks/>
          </p:cNvSpPr>
          <p:nvPr/>
        </p:nvSpPr>
        <p:spPr>
          <a:xfrm>
            <a:off x="4526979" y="3732791"/>
            <a:ext cx="4548033" cy="1626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000" b="1" dirty="0"/>
              <a:t>They’ve incorporated this minimalist philosophy into the structure of Airbrush Events. Because of this philosophy, you know their business would make a great option for green events.</a:t>
            </a:r>
          </a:p>
        </p:txBody>
      </p:sp>
      <p:pic>
        <p:nvPicPr>
          <p:cNvPr id="2054" name="Picture 6" descr="Airbrush Events - Airbrush Artist for Hire">
            <a:extLst>
              <a:ext uri="{FF2B5EF4-FFF2-40B4-BE49-F238E27FC236}">
                <a16:creationId xmlns:a16="http://schemas.microsoft.com/office/drawing/2014/main" id="{3005C183-065C-440B-83EC-BB474533A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080" y="3295295"/>
            <a:ext cx="3384977" cy="2242547"/>
          </a:xfrm>
          <a:prstGeom prst="clou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environment clipart png vine">
            <a:extLst>
              <a:ext uri="{FF2B5EF4-FFF2-40B4-BE49-F238E27FC236}">
                <a16:creationId xmlns:a16="http://schemas.microsoft.com/office/drawing/2014/main" id="{6E19F469-E477-4923-8536-4320DADD42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624" b="28595"/>
          <a:stretch/>
        </p:blipFill>
        <p:spPr bwMode="auto">
          <a:xfrm>
            <a:off x="4074256" y="5083648"/>
            <a:ext cx="4177392" cy="17871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976015" y="172936"/>
            <a:ext cx="7016195" cy="974285"/>
          </a:xfrm>
        </p:spPr>
        <p:txBody>
          <a:bodyPr>
            <a:noAutofit/>
          </a:bodyPr>
          <a:lstStyle/>
          <a:p>
            <a:pPr algn="ctr" fontAlgn="base"/>
            <a:r>
              <a:rPr lang="en-US" b="1" dirty="0">
                <a:solidFill>
                  <a:srgbClr val="00B050"/>
                </a:solidFill>
                <a:effectLst>
                  <a:outerShdw blurRad="38100" dist="38100" dir="2700000" algn="tl">
                    <a:srgbClr val="000000">
                      <a:alpha val="43137"/>
                    </a:srgbClr>
                  </a:outerShdw>
                </a:effectLst>
              </a:rPr>
              <a:t>Party Favors For Green Events Your Guests Will Love</a:t>
            </a:r>
          </a:p>
        </p:txBody>
      </p:sp>
      <p:sp>
        <p:nvSpPr>
          <p:cNvPr id="5" name="Content Placeholder 4"/>
          <p:cNvSpPr>
            <a:spLocks noGrp="1"/>
          </p:cNvSpPr>
          <p:nvPr>
            <p:ph idx="1"/>
          </p:nvPr>
        </p:nvSpPr>
        <p:spPr>
          <a:xfrm>
            <a:off x="3192200" y="1415727"/>
            <a:ext cx="5800009" cy="2286823"/>
          </a:xfrm>
        </p:spPr>
        <p:txBody>
          <a:bodyPr>
            <a:noAutofit/>
          </a:bodyPr>
          <a:lstStyle/>
          <a:p>
            <a:pPr marL="0" indent="0" fontAlgn="base">
              <a:buNone/>
            </a:pPr>
            <a:r>
              <a:rPr lang="en-US" sz="2400" b="1" dirty="0"/>
              <a:t>Airbrush Events provides party favors and entertainment that is different from the mass-produced plastic giveaways and messy, wasteful entertainment. </a:t>
            </a:r>
            <a:endParaRPr lang="en-US" sz="1800" b="1" dirty="0"/>
          </a:p>
        </p:txBody>
      </p:sp>
      <p:pic>
        <p:nvPicPr>
          <p:cNvPr id="6" name="Picture 5">
            <a:extLst>
              <a:ext uri="{FF2B5EF4-FFF2-40B4-BE49-F238E27FC236}">
                <a16:creationId xmlns:a16="http://schemas.microsoft.com/office/drawing/2014/main" id="{7807F2F9-3B36-4D07-B763-EB47613F8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3" y="5710778"/>
            <a:ext cx="2831924" cy="974285"/>
          </a:xfrm>
          <a:prstGeom prst="rect">
            <a:avLst/>
          </a:prstGeom>
        </p:spPr>
      </p:pic>
      <p:sp>
        <p:nvSpPr>
          <p:cNvPr id="3" name="Rectangle 2">
            <a:extLst>
              <a:ext uri="{FF2B5EF4-FFF2-40B4-BE49-F238E27FC236}">
                <a16:creationId xmlns:a16="http://schemas.microsoft.com/office/drawing/2014/main" id="{F95F05C3-9E29-45CE-BE7F-810EFB261A72}"/>
              </a:ext>
            </a:extLst>
          </p:cNvPr>
          <p:cNvSpPr/>
          <p:nvPr/>
        </p:nvSpPr>
        <p:spPr>
          <a:xfrm>
            <a:off x="8236920" y="6512127"/>
            <a:ext cx="907080" cy="345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EB62E566-1B51-4F8C-AF5E-131A38EE78FD}"/>
              </a:ext>
            </a:extLst>
          </p:cNvPr>
          <p:cNvSpPr txBox="1">
            <a:spLocks/>
          </p:cNvSpPr>
          <p:nvPr/>
        </p:nvSpPr>
        <p:spPr>
          <a:xfrm>
            <a:off x="3150798" y="2997374"/>
            <a:ext cx="5882812" cy="2444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400" b="1" dirty="0"/>
              <a:t>Every attendee gets to choose directly what they want. There isn’t a waste of time or material on people who don’t really care for a party favor. Most large events have a lot of waste, due simply to people not wanting what is being offered.</a:t>
            </a:r>
            <a:endParaRPr lang="en-US" sz="1800" b="1" dirty="0"/>
          </a:p>
        </p:txBody>
      </p:sp>
      <p:pic>
        <p:nvPicPr>
          <p:cNvPr id="3074" name="Picture 2" descr="Events Airbrush Artist Entertainment and Customized Party Favors">
            <a:extLst>
              <a:ext uri="{FF2B5EF4-FFF2-40B4-BE49-F238E27FC236}">
                <a16:creationId xmlns:a16="http://schemas.microsoft.com/office/drawing/2014/main" id="{55CBABFA-A9F3-4304-950E-8557EFE7F2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36417">
            <a:off x="517251" y="2286428"/>
            <a:ext cx="2215700" cy="2954267"/>
          </a:xfrm>
          <a:prstGeom prst="rect">
            <a:avLst/>
          </a:prstGeom>
          <a:ln>
            <a:solidFill>
              <a:schemeClr val="tx2"/>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3080" name="Picture 8" descr="Image result for environment clipart png">
            <a:extLst>
              <a:ext uri="{FF2B5EF4-FFF2-40B4-BE49-F238E27FC236}">
                <a16:creationId xmlns:a16="http://schemas.microsoft.com/office/drawing/2014/main" id="{A0B60768-A374-429C-A782-E2A0C92EFE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6074" y="5107805"/>
            <a:ext cx="1518110" cy="1577258"/>
          </a:xfrm>
          <a:prstGeom prst="rect">
            <a:avLst/>
          </a:prstGeom>
          <a:noFill/>
          <a:extLst>
            <a:ext uri="{909E8E84-426E-40DD-AFC4-6F175D3DCCD1}">
              <a14:hiddenFill xmlns:a14="http://schemas.microsoft.com/office/drawing/2010/main">
                <a:solidFill>
                  <a:srgbClr val="FFFFFF"/>
                </a:solidFill>
              </a14:hiddenFill>
            </a:ext>
          </a:extLst>
        </p:spPr>
      </p:pic>
      <p:sp>
        <p:nvSpPr>
          <p:cNvPr id="15" name="Капля 25">
            <a:extLst>
              <a:ext uri="{FF2B5EF4-FFF2-40B4-BE49-F238E27FC236}">
                <a16:creationId xmlns:a16="http://schemas.microsoft.com/office/drawing/2014/main" id="{BFE6F7D4-82CD-4C99-A001-93E0FF93D365}"/>
              </a:ext>
            </a:extLst>
          </p:cNvPr>
          <p:cNvSpPr/>
          <p:nvPr/>
        </p:nvSpPr>
        <p:spPr>
          <a:xfrm rot="5400000">
            <a:off x="2614265" y="1287850"/>
            <a:ext cx="528014" cy="545053"/>
          </a:xfrm>
          <a:prstGeom prst="teardrop">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7" name="Капля 25">
            <a:extLst>
              <a:ext uri="{FF2B5EF4-FFF2-40B4-BE49-F238E27FC236}">
                <a16:creationId xmlns:a16="http://schemas.microsoft.com/office/drawing/2014/main" id="{0396C64D-E90A-4B46-A679-58347C02F824}"/>
              </a:ext>
            </a:extLst>
          </p:cNvPr>
          <p:cNvSpPr/>
          <p:nvPr/>
        </p:nvSpPr>
        <p:spPr>
          <a:xfrm rot="5400000">
            <a:off x="2614264" y="2905517"/>
            <a:ext cx="528014" cy="545053"/>
          </a:xfrm>
          <a:prstGeom prst="teardrop">
            <a:avLst/>
          </a:prstGeom>
          <a:solidFill>
            <a:schemeClr val="accent3">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Tree>
    <p:extLst>
      <p:ext uri="{BB962C8B-B14F-4D97-AF65-F5344CB8AC3E}">
        <p14:creationId xmlns:p14="http://schemas.microsoft.com/office/powerpoint/2010/main" val="1638884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EDA798F-B2B9-4F77-A8E8-EFC2A05A8D70}"/>
              </a:ext>
            </a:extLst>
          </p:cNvPr>
          <p:cNvGrpSpPr/>
          <p:nvPr/>
        </p:nvGrpSpPr>
        <p:grpSpPr>
          <a:xfrm>
            <a:off x="3062438" y="3123590"/>
            <a:ext cx="3308676" cy="3095148"/>
            <a:chOff x="3672840" y="1616322"/>
            <a:chExt cx="4846320" cy="4846320"/>
          </a:xfrm>
        </p:grpSpPr>
        <p:sp>
          <p:nvSpPr>
            <p:cNvPr id="14" name="Freeform 5">
              <a:extLst>
                <a:ext uri="{FF2B5EF4-FFF2-40B4-BE49-F238E27FC236}">
                  <a16:creationId xmlns:a16="http://schemas.microsoft.com/office/drawing/2014/main" id="{9882ACD6-B9F6-48E0-9F12-2B0CFE58A317}"/>
                </a:ext>
              </a:extLst>
            </p:cNvPr>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6">
              <a:extLst>
                <a:ext uri="{FF2B5EF4-FFF2-40B4-BE49-F238E27FC236}">
                  <a16:creationId xmlns:a16="http://schemas.microsoft.com/office/drawing/2014/main" id="{D9C38472-857B-47CE-B688-6D3434713CE7}"/>
                </a:ext>
              </a:extLst>
            </p:cNvPr>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7">
              <a:extLst>
                <a:ext uri="{FF2B5EF4-FFF2-40B4-BE49-F238E27FC236}">
                  <a16:creationId xmlns:a16="http://schemas.microsoft.com/office/drawing/2014/main" id="{6E417D4C-E345-4C0C-8326-22204AE9A80D}"/>
                </a:ext>
              </a:extLst>
            </p:cNvPr>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 name="Title 3"/>
          <p:cNvSpPr>
            <a:spLocks noGrp="1"/>
          </p:cNvSpPr>
          <p:nvPr>
            <p:ph type="title"/>
          </p:nvPr>
        </p:nvSpPr>
        <p:spPr>
          <a:xfrm>
            <a:off x="1220725" y="214608"/>
            <a:ext cx="7016195" cy="610820"/>
          </a:xfrm>
        </p:spPr>
        <p:txBody>
          <a:bodyPr>
            <a:noAutofit/>
          </a:bodyPr>
          <a:lstStyle/>
          <a:p>
            <a:pPr algn="ctr" fontAlgn="base"/>
            <a:r>
              <a:rPr lang="en-US" b="1" dirty="0">
                <a:solidFill>
                  <a:srgbClr val="00B050"/>
                </a:solidFill>
                <a:effectLst>
                  <a:outerShdw blurRad="38100" dist="38100" dir="2700000" algn="tl">
                    <a:srgbClr val="000000">
                      <a:alpha val="43137"/>
                    </a:srgbClr>
                  </a:outerShdw>
                </a:effectLst>
              </a:rPr>
              <a:t>Personalization Creates Memories</a:t>
            </a:r>
          </a:p>
        </p:txBody>
      </p:sp>
      <p:sp>
        <p:nvSpPr>
          <p:cNvPr id="5" name="Content Placeholder 4"/>
          <p:cNvSpPr>
            <a:spLocks noGrp="1"/>
          </p:cNvSpPr>
          <p:nvPr>
            <p:ph idx="1"/>
          </p:nvPr>
        </p:nvSpPr>
        <p:spPr>
          <a:xfrm>
            <a:off x="361721" y="1012246"/>
            <a:ext cx="4210279" cy="2439529"/>
          </a:xfrm>
        </p:spPr>
        <p:txBody>
          <a:bodyPr>
            <a:noAutofit/>
          </a:bodyPr>
          <a:lstStyle/>
          <a:p>
            <a:pPr marL="0" indent="0" fontAlgn="base">
              <a:buNone/>
            </a:pPr>
            <a:r>
              <a:rPr lang="en-US" sz="2400" b="1" dirty="0"/>
              <a:t>A major win is the personalization by the artists. Not only is it less wasteful but it’s so much more fun to have a personalized item as opposed to a mass-produced one.</a:t>
            </a:r>
            <a:endParaRPr lang="en-US" sz="1800" b="1" dirty="0"/>
          </a:p>
        </p:txBody>
      </p:sp>
      <p:pic>
        <p:nvPicPr>
          <p:cNvPr id="6" name="Picture 5">
            <a:extLst>
              <a:ext uri="{FF2B5EF4-FFF2-40B4-BE49-F238E27FC236}">
                <a16:creationId xmlns:a16="http://schemas.microsoft.com/office/drawing/2014/main" id="{7807F2F9-3B36-4D07-B763-EB47613F8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44" y="3429000"/>
            <a:ext cx="1920631" cy="660767"/>
          </a:xfrm>
          <a:prstGeom prst="rect">
            <a:avLst/>
          </a:prstGeom>
        </p:spPr>
      </p:pic>
      <p:sp>
        <p:nvSpPr>
          <p:cNvPr id="3" name="Rectangle 2">
            <a:extLst>
              <a:ext uri="{FF2B5EF4-FFF2-40B4-BE49-F238E27FC236}">
                <a16:creationId xmlns:a16="http://schemas.microsoft.com/office/drawing/2014/main" id="{F95F05C3-9E29-45CE-BE7F-810EFB261A72}"/>
              </a:ext>
            </a:extLst>
          </p:cNvPr>
          <p:cNvSpPr/>
          <p:nvPr/>
        </p:nvSpPr>
        <p:spPr>
          <a:xfrm>
            <a:off x="8236920" y="6512127"/>
            <a:ext cx="907080" cy="345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descr="Airbrush Artist Entertainment and Customized Party Favors">
            <a:extLst>
              <a:ext uri="{FF2B5EF4-FFF2-40B4-BE49-F238E27FC236}">
                <a16:creationId xmlns:a16="http://schemas.microsoft.com/office/drawing/2014/main" id="{39162918-3F5D-47B0-B071-3485310BAC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08" t="17936" r="13928"/>
          <a:stretch/>
        </p:blipFill>
        <p:spPr bwMode="auto">
          <a:xfrm>
            <a:off x="2721070" y="3408840"/>
            <a:ext cx="3961383" cy="22255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ontent Placeholder 4">
            <a:extLst>
              <a:ext uri="{FF2B5EF4-FFF2-40B4-BE49-F238E27FC236}">
                <a16:creationId xmlns:a16="http://schemas.microsoft.com/office/drawing/2014/main" id="{E461DC18-52F8-4092-9625-9E9FB0B05C00}"/>
              </a:ext>
            </a:extLst>
          </p:cNvPr>
          <p:cNvSpPr txBox="1">
            <a:spLocks/>
          </p:cNvSpPr>
          <p:nvPr/>
        </p:nvSpPr>
        <p:spPr>
          <a:xfrm>
            <a:off x="4728822" y="1012246"/>
            <a:ext cx="4210279" cy="16657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Noto Sans"/>
              </a:rPr>
              <a:t>Airbrush Events bring their own shirts and let the event-goers customize them however they want. It’s as simple as that.</a:t>
            </a:r>
            <a:endParaRPr lang="en-US" sz="2400" b="1" dirty="0"/>
          </a:p>
        </p:txBody>
      </p:sp>
      <p:pic>
        <p:nvPicPr>
          <p:cNvPr id="4100" name="Picture 4" descr="Image result for environment clipart png">
            <a:extLst>
              <a:ext uri="{FF2B5EF4-FFF2-40B4-BE49-F238E27FC236}">
                <a16:creationId xmlns:a16="http://schemas.microsoft.com/office/drawing/2014/main" id="{5F2FB228-E059-494A-9971-38463A4D5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252" y="2714807"/>
            <a:ext cx="1654340" cy="1654340"/>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6">
            <a:extLst>
              <a:ext uri="{FF2B5EF4-FFF2-40B4-BE49-F238E27FC236}">
                <a16:creationId xmlns:a16="http://schemas.microsoft.com/office/drawing/2014/main" id="{B262C38C-1F81-490D-8027-4D0A464AC14C}"/>
              </a:ext>
            </a:extLst>
          </p:cNvPr>
          <p:cNvSpPr/>
          <p:nvPr/>
        </p:nvSpPr>
        <p:spPr>
          <a:xfrm>
            <a:off x="3535676" y="5444950"/>
            <a:ext cx="5451704" cy="923329"/>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E76EEE-50BD-4C86-B366-E417305E01BF}"/>
              </a:ext>
            </a:extLst>
          </p:cNvPr>
          <p:cNvSpPr/>
          <p:nvPr/>
        </p:nvSpPr>
        <p:spPr>
          <a:xfrm>
            <a:off x="3986596" y="5466128"/>
            <a:ext cx="4572000" cy="923330"/>
          </a:xfrm>
          <a:prstGeom prst="rect">
            <a:avLst/>
          </a:prstGeom>
        </p:spPr>
        <p:txBody>
          <a:bodyPr wrap="square">
            <a:spAutoFit/>
          </a:bodyPr>
          <a:lstStyle/>
          <a:p>
            <a:pPr algn="ctr"/>
            <a:r>
              <a:rPr lang="en-US" b="1" dirty="0">
                <a:solidFill>
                  <a:schemeClr val="bg1"/>
                </a:solidFill>
                <a:latin typeface="Noto Sans"/>
              </a:rPr>
              <a:t>Letting your attendees decide what they want on their swag helps create a connection between the event and the item.</a:t>
            </a:r>
            <a:endParaRPr lang="en-US" b="1" dirty="0">
              <a:solidFill>
                <a:schemeClr val="bg1"/>
              </a:solidFill>
            </a:endParaRPr>
          </a:p>
        </p:txBody>
      </p:sp>
    </p:spTree>
    <p:extLst>
      <p:ext uri="{BB962C8B-B14F-4D97-AF65-F5344CB8AC3E}">
        <p14:creationId xmlns:p14="http://schemas.microsoft.com/office/powerpoint/2010/main" val="3795274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Image result for environment clipart png leaves">
            <a:extLst>
              <a:ext uri="{FF2B5EF4-FFF2-40B4-BE49-F238E27FC236}">
                <a16:creationId xmlns:a16="http://schemas.microsoft.com/office/drawing/2014/main" id="{A5F72A54-E7FB-4792-BDEE-6D9BD933D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77340" y="2365266"/>
            <a:ext cx="4538546" cy="22692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5BC1C30E-AEF2-4FE4-8ADD-58FF2CA25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740" y="2234964"/>
            <a:ext cx="2079705" cy="18011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293561" y="137761"/>
            <a:ext cx="6413610" cy="974285"/>
          </a:xfrm>
        </p:spPr>
        <p:txBody>
          <a:bodyPr>
            <a:noAutofit/>
          </a:bodyPr>
          <a:lstStyle/>
          <a:p>
            <a:pPr algn="ctr" fontAlgn="base"/>
            <a:r>
              <a:rPr lang="en-US" b="1" dirty="0">
                <a:solidFill>
                  <a:srgbClr val="00B050"/>
                </a:solidFill>
                <a:effectLst>
                  <a:outerShdw blurRad="38100" dist="38100" dir="2700000" algn="tl">
                    <a:srgbClr val="000000">
                      <a:alpha val="43137"/>
                    </a:srgbClr>
                  </a:outerShdw>
                </a:effectLst>
              </a:rPr>
              <a:t>A Party Favor That Gets The Crowd Talking</a:t>
            </a:r>
          </a:p>
        </p:txBody>
      </p:sp>
      <p:sp>
        <p:nvSpPr>
          <p:cNvPr id="5" name="Content Placeholder 4"/>
          <p:cNvSpPr>
            <a:spLocks noGrp="1"/>
          </p:cNvSpPr>
          <p:nvPr>
            <p:ph idx="1"/>
          </p:nvPr>
        </p:nvSpPr>
        <p:spPr>
          <a:xfrm>
            <a:off x="3836037" y="1334626"/>
            <a:ext cx="4826378" cy="1534621"/>
          </a:xfrm>
        </p:spPr>
        <p:txBody>
          <a:bodyPr>
            <a:noAutofit/>
          </a:bodyPr>
          <a:lstStyle/>
          <a:p>
            <a:pPr marL="0" indent="0" fontAlgn="base">
              <a:buNone/>
            </a:pPr>
            <a:r>
              <a:rPr lang="en-US" sz="2200" b="1" dirty="0"/>
              <a:t>Beyond that aspect, Airbrush Events is also great entertainment for your green event. They provide essentially wasteless fun for all the event participants.</a:t>
            </a:r>
          </a:p>
        </p:txBody>
      </p:sp>
      <p:pic>
        <p:nvPicPr>
          <p:cNvPr id="6" name="Picture 5">
            <a:extLst>
              <a:ext uri="{FF2B5EF4-FFF2-40B4-BE49-F238E27FC236}">
                <a16:creationId xmlns:a16="http://schemas.microsoft.com/office/drawing/2014/main" id="{7807F2F9-3B36-4D07-B763-EB47613F8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63" y="5710778"/>
            <a:ext cx="2831924" cy="974285"/>
          </a:xfrm>
          <a:prstGeom prst="rect">
            <a:avLst/>
          </a:prstGeom>
        </p:spPr>
      </p:pic>
      <p:sp>
        <p:nvSpPr>
          <p:cNvPr id="3" name="Rectangle 2">
            <a:extLst>
              <a:ext uri="{FF2B5EF4-FFF2-40B4-BE49-F238E27FC236}">
                <a16:creationId xmlns:a16="http://schemas.microsoft.com/office/drawing/2014/main" id="{F95F05C3-9E29-45CE-BE7F-810EFB261A72}"/>
              </a:ext>
            </a:extLst>
          </p:cNvPr>
          <p:cNvSpPr/>
          <p:nvPr/>
        </p:nvSpPr>
        <p:spPr>
          <a:xfrm>
            <a:off x="8236920" y="6512127"/>
            <a:ext cx="907080" cy="345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EB62E566-1B51-4F8C-AF5E-131A38EE78FD}"/>
              </a:ext>
            </a:extLst>
          </p:cNvPr>
          <p:cNvSpPr txBox="1">
            <a:spLocks/>
          </p:cNvSpPr>
          <p:nvPr/>
        </p:nvSpPr>
        <p:spPr>
          <a:xfrm>
            <a:off x="3858504" y="3988753"/>
            <a:ext cx="4937131" cy="24448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200" b="1" dirty="0"/>
              <a:t>Another major benefit is the clothes and hats created by the airbrush artists, make for a great icebreaker. Guests usually want to throw on their new swag right away. Having a custom tee with their name on it is a great way to encourage networking at the event. </a:t>
            </a:r>
          </a:p>
        </p:txBody>
      </p:sp>
      <p:pic>
        <p:nvPicPr>
          <p:cNvPr id="5122" name="Picture 2" descr="Airbrush Artist Entertainment and Custom Party Favors">
            <a:extLst>
              <a:ext uri="{FF2B5EF4-FFF2-40B4-BE49-F238E27FC236}">
                <a16:creationId xmlns:a16="http://schemas.microsoft.com/office/drawing/2014/main" id="{B610B217-25F1-46BE-A927-93FF79C2EE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08" t="9458" r="11924" b="14772"/>
          <a:stretch/>
        </p:blipFill>
        <p:spPr bwMode="auto">
          <a:xfrm>
            <a:off x="143555" y="2442909"/>
            <a:ext cx="3692482" cy="2493024"/>
          </a:xfrm>
          <a:prstGeom prst="homePlate">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984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7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154" name="Picture 7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4" name="Title 3"/>
          <p:cNvSpPr>
            <a:spLocks noGrp="1"/>
          </p:cNvSpPr>
          <p:nvPr>
            <p:ph type="title"/>
          </p:nvPr>
        </p:nvSpPr>
        <p:spPr>
          <a:xfrm>
            <a:off x="1670605" y="0"/>
            <a:ext cx="6088379" cy="1090538"/>
          </a:xfrm>
        </p:spPr>
        <p:txBody>
          <a:bodyPr>
            <a:normAutofit/>
          </a:bodyPr>
          <a:lstStyle/>
          <a:p>
            <a:pPr algn="ctr" fontAlgn="base">
              <a:lnSpc>
                <a:spcPct val="90000"/>
              </a:lnSpc>
            </a:pPr>
            <a:r>
              <a:rPr lang="en-US" b="1">
                <a:solidFill>
                  <a:srgbClr val="00B050"/>
                </a:solidFill>
                <a:effectLst>
                  <a:outerShdw blurRad="38100" dist="38100" dir="2700000" algn="tl">
                    <a:srgbClr val="000000">
                      <a:alpha val="43137"/>
                    </a:srgbClr>
                  </a:outerShdw>
                </a:effectLst>
              </a:rPr>
              <a:t>Keeping It Low Waste</a:t>
            </a:r>
            <a:endParaRPr lang="en-US" b="1" dirty="0">
              <a:solidFill>
                <a:srgbClr val="00B050"/>
              </a:solidFill>
              <a:effectLst>
                <a:outerShdw blurRad="38100" dist="38100" dir="2700000" algn="tl">
                  <a:srgbClr val="000000">
                    <a:alpha val="43137"/>
                  </a:srgbClr>
                </a:outerShdw>
              </a:effectLst>
            </a:endParaRPr>
          </a:p>
        </p:txBody>
      </p:sp>
      <p:sp>
        <p:nvSpPr>
          <p:cNvPr id="8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6146" name="Picture 2" descr="Airbrush Artist Entertainment and Customized Party Favors">
            <a:extLst>
              <a:ext uri="{FF2B5EF4-FFF2-40B4-BE49-F238E27FC236}">
                <a16:creationId xmlns:a16="http://schemas.microsoft.com/office/drawing/2014/main" id="{68FDD54D-96D3-44E6-8574-2BA5237E5BD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30751" r="15506" b="-1"/>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412961" y="1148164"/>
            <a:ext cx="4581150" cy="4275740"/>
          </a:xfrm>
        </p:spPr>
        <p:txBody>
          <a:bodyPr anchor="ctr">
            <a:noAutofit/>
          </a:bodyPr>
          <a:lstStyle/>
          <a:p>
            <a:pPr marL="0" indent="0" fontAlgn="base">
              <a:buNone/>
            </a:pPr>
            <a:r>
              <a:rPr lang="en-US" sz="2200" b="1"/>
              <a:t>Airbrush Events cares about the environment and its impact on the earth. Airbrush Events make sure no tees or hats up in the trash. They donate them instead to local homeless shelters so that they can be benefited from those in the community.</a:t>
            </a:r>
          </a:p>
          <a:p>
            <a:pPr marL="0" indent="0" fontAlgn="base">
              <a:buNone/>
            </a:pPr>
            <a:r>
              <a:rPr lang="en-US" sz="2200" b="1"/>
              <a:t>Almost nothing is thrown away, misordered items are resold at a discount and this is due to the minimalist and environmentally-friendly business approach that Airbrush Events uses.</a:t>
            </a:r>
            <a:endParaRPr lang="en-US" sz="2200" b="1" dirty="0"/>
          </a:p>
        </p:txBody>
      </p:sp>
      <p:sp>
        <p:nvSpPr>
          <p:cNvPr id="3" name="Rectangle 2">
            <a:extLst>
              <a:ext uri="{FF2B5EF4-FFF2-40B4-BE49-F238E27FC236}">
                <a16:creationId xmlns:a16="http://schemas.microsoft.com/office/drawing/2014/main" id="{F95F05C3-9E29-45CE-BE7F-810EFB261A72}"/>
              </a:ext>
            </a:extLst>
          </p:cNvPr>
          <p:cNvSpPr/>
          <p:nvPr/>
        </p:nvSpPr>
        <p:spPr>
          <a:xfrm>
            <a:off x="8236920" y="6512127"/>
            <a:ext cx="907080" cy="345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9" name="Picture 28">
            <a:extLst>
              <a:ext uri="{FF2B5EF4-FFF2-40B4-BE49-F238E27FC236}">
                <a16:creationId xmlns:a16="http://schemas.microsoft.com/office/drawing/2014/main" id="{52B56C18-ED3B-4F77-85CB-464FAD4182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459" y="5659519"/>
            <a:ext cx="2303473" cy="792479"/>
          </a:xfrm>
          <a:prstGeom prst="rect">
            <a:avLst/>
          </a:prstGeom>
        </p:spPr>
      </p:pic>
      <p:pic>
        <p:nvPicPr>
          <p:cNvPr id="2" name="Picture 4" descr="Image result for environment clipart png leaves">
            <a:extLst>
              <a:ext uri="{FF2B5EF4-FFF2-40B4-BE49-F238E27FC236}">
                <a16:creationId xmlns:a16="http://schemas.microsoft.com/office/drawing/2014/main" id="{60E85862-18D0-4E1C-8092-55D4A4DE1E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511" y="93198"/>
            <a:ext cx="826429" cy="8600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environment clipart png leaves">
            <a:extLst>
              <a:ext uri="{FF2B5EF4-FFF2-40B4-BE49-F238E27FC236}">
                <a16:creationId xmlns:a16="http://schemas.microsoft.com/office/drawing/2014/main" id="{DC646E70-F573-4B3B-945E-027FD1DE40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0091" y="5595076"/>
            <a:ext cx="826429" cy="86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377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39A023C-67DF-4092-B463-9391796E1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985" y="222195"/>
            <a:ext cx="4158029" cy="1430514"/>
          </a:xfrm>
          <a:prstGeom prst="rect">
            <a:avLst/>
          </a:prstGeom>
        </p:spPr>
      </p:pic>
      <p:pic>
        <p:nvPicPr>
          <p:cNvPr id="20" name="Picture 19">
            <a:extLst>
              <a:ext uri="{FF2B5EF4-FFF2-40B4-BE49-F238E27FC236}">
                <a16:creationId xmlns:a16="http://schemas.microsoft.com/office/drawing/2014/main" id="{C1DF185D-1C65-4C1D-829F-6BA981AB235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2455569"/>
            <a:ext cx="9144000" cy="3109575"/>
          </a:xfrm>
          <a:prstGeom prst="rect">
            <a:avLst/>
          </a:prstGeom>
        </p:spPr>
      </p:pic>
      <p:sp>
        <p:nvSpPr>
          <p:cNvPr id="17" name="Rectangle 16">
            <a:extLst>
              <a:ext uri="{FF2B5EF4-FFF2-40B4-BE49-F238E27FC236}">
                <a16:creationId xmlns:a16="http://schemas.microsoft.com/office/drawing/2014/main" id="{3F78133C-F975-4B02-9DFB-F0D4175BB41D}"/>
              </a:ext>
            </a:extLst>
          </p:cNvPr>
          <p:cNvSpPr/>
          <p:nvPr/>
        </p:nvSpPr>
        <p:spPr>
          <a:xfrm>
            <a:off x="907080" y="2145817"/>
            <a:ext cx="7482545" cy="4031873"/>
          </a:xfrm>
          <a:prstGeom prst="rect">
            <a:avLst/>
          </a:prstGeom>
        </p:spPr>
        <p:txBody>
          <a:bodyPr wrap="square">
            <a:spAutoFit/>
          </a:bodyPr>
          <a:lstStyle/>
          <a:p>
            <a:pPr algn="ctr"/>
            <a:r>
              <a:rPr lang="en-US" sz="3200" b="1" dirty="0">
                <a:latin typeface="+mj-lt"/>
              </a:rPr>
              <a:t>If you are looking to make sure your event stays both fun and environmentally friendly, Airbrush Events is one of the best party favors providers and entertainers you can hire for an event. Partner up with a company that cares just as much about the planet as you do and who’ll make your green event a blast!</a:t>
            </a:r>
          </a:p>
        </p:txBody>
      </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526</Words>
  <Application>Microsoft Office PowerPoint</Application>
  <PresentationFormat>On-screen Show (4:3)</PresentationFormat>
  <Paragraphs>22</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Noto Sans</vt:lpstr>
      <vt:lpstr>Office Theme</vt:lpstr>
      <vt:lpstr>A Waste-Free Entertainment Solution For Green Events</vt:lpstr>
      <vt:lpstr>Planning Green Events Can Be Challenging!</vt:lpstr>
      <vt:lpstr>Green Vendors for Green Events</vt:lpstr>
      <vt:lpstr>Party Favors For Green Events Your Guests Will Love</vt:lpstr>
      <vt:lpstr>Personalization Creates Memories</vt:lpstr>
      <vt:lpstr>A Party Favor That Gets The Crowd Talking</vt:lpstr>
      <vt:lpstr>Keeping It Low Waste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Waste-Free Entertainment Solution For Green Events</dc:title>
  <dc:creator>Richardson, Tina</dc:creator>
  <cp:lastModifiedBy>Brad Bellamy</cp:lastModifiedBy>
  <cp:revision>5</cp:revision>
  <dcterms:created xsi:type="dcterms:W3CDTF">2019-11-11T02:14:46Z</dcterms:created>
  <dcterms:modified xsi:type="dcterms:W3CDTF">2019-11-11T03:14:45Z</dcterms:modified>
</cp:coreProperties>
</file>